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302" r:id="rId6"/>
    <p:sldId id="280" r:id="rId7"/>
    <p:sldId id="301" r:id="rId8"/>
    <p:sldId id="312" r:id="rId9"/>
    <p:sldId id="305" r:id="rId10"/>
    <p:sldId id="313" r:id="rId11"/>
    <p:sldId id="314" r:id="rId12"/>
    <p:sldId id="281" r:id="rId1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296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orient="horz" pos="528" userDrawn="1">
          <p15:clr>
            <a:srgbClr val="A4A3A4"/>
          </p15:clr>
        </p15:guide>
        <p15:guide id="4" orient="horz" pos="3552" userDrawn="1">
          <p15:clr>
            <a:srgbClr val="A4A3A4"/>
          </p15:clr>
        </p15:guide>
        <p15:guide id="5" orient="horz" pos="768" userDrawn="1">
          <p15:clr>
            <a:srgbClr val="A4A3A4"/>
          </p15:clr>
        </p15:guide>
        <p15:guide id="7" pos="4032" userDrawn="1">
          <p15:clr>
            <a:srgbClr val="A4A3A4"/>
          </p15:clr>
        </p15:guide>
        <p15:guide id="9" pos="3648" userDrawn="1">
          <p15:clr>
            <a:srgbClr val="A4A3A4"/>
          </p15:clr>
        </p15:guide>
        <p15:guide id="10" orient="horz" pos="1536" userDrawn="1">
          <p15:clr>
            <a:srgbClr val="A4A3A4"/>
          </p15:clr>
        </p15:guide>
        <p15:guide id="11" orient="horz" pos="18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3"/>
    <p:restoredTop sz="95701"/>
  </p:normalViewPr>
  <p:slideViewPr>
    <p:cSldViewPr>
      <p:cViewPr varScale="1">
        <p:scale>
          <a:sx n="86" d="100"/>
          <a:sy n="86" d="100"/>
        </p:scale>
        <p:origin x="798" y="60"/>
      </p:cViewPr>
      <p:guideLst>
        <p:guide pos="7296"/>
        <p:guide pos="384"/>
        <p:guide orient="horz" pos="528"/>
        <p:guide orient="horz" pos="3552"/>
        <p:guide orient="horz" pos="768"/>
        <p:guide pos="4032"/>
        <p:guide pos="3648"/>
        <p:guide orient="horz" pos="1536"/>
        <p:guide orient="horz" pos="1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3" d="100"/>
          <a:sy n="93" d="100"/>
        </p:scale>
        <p:origin x="295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96DF4A1-647D-45ED-4039-DB1F96860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45B069F-A8F2-8387-8C92-A2E5464B75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F9211D9C-4F7B-4C2B-9D64-16C1EEAD2F13}" type="datetime1">
              <a:rPr lang="pt-BR" smtClean="0"/>
              <a:t>23/11/2022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510553D-995D-EFE2-4EAC-170D76D06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03C3C56-8BAD-E984-BB24-4EA71CA2EB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44AAF311-A558-444C-927C-8328B655F9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32189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D6DFB9E7-5DBA-4063-97FB-003BC4CA7014}" type="datetime1">
              <a:rPr lang="pt-BR" smtClean="0"/>
              <a:t>23/11/2022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821E5FCA-B2DD-C941-A2C1-63893943348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48964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21E5FCA-B2DD-C941-A2C1-638939433487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200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21E5FCA-B2DD-C941-A2C1-638939433487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5639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21E5FCA-B2DD-C941-A2C1-638939433487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777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21E5FCA-B2DD-C941-A2C1-638939433487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6621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21E5FCA-B2DD-C941-A2C1-638939433487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6407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21E5FCA-B2DD-C941-A2C1-638939433487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4497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21E5FCA-B2DD-C941-A2C1-638939433487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7760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21E5FCA-B2DD-C941-A2C1-638939433487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3614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21E5FCA-B2DD-C941-A2C1-638939433487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6630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1734DBF-D33A-9B28-288C-C2DAB9E541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pt-BR" sz="80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pt-BR" dirty="0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 rtlCol="0"/>
          <a:lstStyle>
            <a:lvl1pPr marL="0" indent="0" algn="l">
              <a:buNone/>
              <a:defRPr lang="pt-BR" sz="2400" b="1" baseline="0">
                <a:latin typeface="+mn-lt"/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3345C5D8-082A-AC27-3801-7A6EC3751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09"/>
          <a:stretch/>
        </p:blipFill>
        <p:spPr>
          <a:xfrm>
            <a:off x="0" y="0"/>
            <a:ext cx="5467552" cy="235000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531883F-9B23-B442-5F02-C2D25BB37C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1236" y="1234440"/>
            <a:ext cx="4950764" cy="56235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pt-BR" sz="4800" spc="400" baseline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pt-BR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3127248"/>
            <a:ext cx="2029968" cy="2514600"/>
          </a:xfr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pt-B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pt-B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pt-B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pt-BR" sz="1100" spc="10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843784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pt-BR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843784" y="3127248"/>
            <a:ext cx="2029968" cy="2514600"/>
          </a:xfr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pt-B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pt-B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pt-B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pt-BR" sz="1100" spc="10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</p:txBody>
      </p:sp>
      <p:sp>
        <p:nvSpPr>
          <p:cNvPr id="7" name="Espaço Reservado para Texto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4064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pt-BR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3" name="Espaço Reservado para Conteúdo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84064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pt-B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pt-B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pt-B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pt-BR" sz="1100" spc="10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</p:txBody>
      </p:sp>
      <p:sp>
        <p:nvSpPr>
          <p:cNvPr id="20" name="Espaço Reservado para Texto 4">
            <a:extLst>
              <a:ext uri="{FF2B5EF4-FFF2-40B4-BE49-F238E27FC236}">
                <a16:creationId xmlns:a16="http://schemas.microsoft.com/office/drawing/2014/main" id="{843F725B-A33F-7FB2-E5C4-96EA15466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5200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pt-BR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1" name="Espaço Reservado para Conteúdo 5">
            <a:extLst>
              <a:ext uri="{FF2B5EF4-FFF2-40B4-BE49-F238E27FC236}">
                <a16:creationId xmlns:a16="http://schemas.microsoft.com/office/drawing/2014/main" id="{D9DD0DA7-5A1E-5312-178F-13561EF7C2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15200" y="3127248"/>
            <a:ext cx="2029968" cy="2514600"/>
          </a:xfr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pt-B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pt-B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pt-B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pt-BR" sz="1100" spc="10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</p:txBody>
      </p:sp>
      <p:sp>
        <p:nvSpPr>
          <p:cNvPr id="22" name="Espaço Reservado para Texto 4">
            <a:extLst>
              <a:ext uri="{FF2B5EF4-FFF2-40B4-BE49-F238E27FC236}">
                <a16:creationId xmlns:a16="http://schemas.microsoft.com/office/drawing/2014/main" id="{5FBC3880-98AC-466C-7AD1-FDC8B39587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6336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pt-BR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3" name="Espaço Reservado para Conteúdo 5">
            <a:extLst>
              <a:ext uri="{FF2B5EF4-FFF2-40B4-BE49-F238E27FC236}">
                <a16:creationId xmlns:a16="http://schemas.microsoft.com/office/drawing/2014/main" id="{24965100-8EF5-0264-CEE5-BD5BF19016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546336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pt-B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pt-B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pt-B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pt-BR" sz="1100" spc="10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65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0CC3D06-2435-B655-8AA5-11CCBBEF1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2234" y="0"/>
            <a:ext cx="3429766" cy="682142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pt-BR" sz="4800" spc="400" baseline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4" name="Espaço Reservado para Texto 33">
            <a:extLst>
              <a:ext uri="{FF2B5EF4-FFF2-40B4-BE49-F238E27FC236}">
                <a16:creationId xmlns:a16="http://schemas.microsoft.com/office/drawing/2014/main" id="{5D1E9421-BC85-99CB-EB40-1863FA622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25907" y="3072704"/>
            <a:ext cx="1783080" cy="512064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2000" b="1" cap="all" spc="200" baseline="0"/>
            </a:lvl1pPr>
          </a:lstStyle>
          <a:p>
            <a:pPr lvl="0" rtl="0"/>
            <a:r>
              <a:rPr lang="pt-BR"/>
              <a:t>MMM AAAA</a:t>
            </a:r>
          </a:p>
        </p:txBody>
      </p:sp>
      <p:sp>
        <p:nvSpPr>
          <p:cNvPr id="41" name="Espaço Reservado para Texto 40">
            <a:extLst>
              <a:ext uri="{FF2B5EF4-FFF2-40B4-BE49-F238E27FC236}">
                <a16:creationId xmlns:a16="http://schemas.microsoft.com/office/drawing/2014/main" id="{47BABAF8-5220-1E24-CE43-927FCCA269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46218" y="2432434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600" spc="100" baseline="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8" name="Espaço Reservado para Texto 33">
            <a:extLst>
              <a:ext uri="{FF2B5EF4-FFF2-40B4-BE49-F238E27FC236}">
                <a16:creationId xmlns:a16="http://schemas.microsoft.com/office/drawing/2014/main" id="{F1D095F8-4552-1F88-C37B-99775B68AC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2196136" y="4517644"/>
            <a:ext cx="1783080" cy="512064"/>
          </a:xfrm>
          <a:solidFill>
            <a:schemeClr val="accent2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2000" b="1" cap="all" spc="200" baseline="0"/>
            </a:lvl1pPr>
          </a:lstStyle>
          <a:p>
            <a:pPr lvl="0" rtl="0"/>
            <a:r>
              <a:rPr lang="pt-BR"/>
              <a:t>MMM AAAA</a:t>
            </a:r>
          </a:p>
        </p:txBody>
      </p:sp>
      <p:sp>
        <p:nvSpPr>
          <p:cNvPr id="48" name="Espaço Reservado para Texto 40">
            <a:extLst>
              <a:ext uri="{FF2B5EF4-FFF2-40B4-BE49-F238E27FC236}">
                <a16:creationId xmlns:a16="http://schemas.microsoft.com/office/drawing/2014/main" id="{4C4BFA3E-7B57-DCDD-4EA6-16C64A3756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83307" y="3882136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600" spc="100" baseline="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5" name="Espaço Reservado para Texto 33">
            <a:extLst>
              <a:ext uri="{FF2B5EF4-FFF2-40B4-BE49-F238E27FC236}">
                <a16:creationId xmlns:a16="http://schemas.microsoft.com/office/drawing/2014/main" id="{C65BF0DD-74C0-E055-CCAC-600751F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4418179" y="3067943"/>
            <a:ext cx="1783080" cy="512064"/>
          </a:xfrm>
          <a:solidFill>
            <a:schemeClr val="accent3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2000" b="1" cap="all" spc="200" baseline="0"/>
            </a:lvl1pPr>
          </a:lstStyle>
          <a:p>
            <a:pPr lvl="0" rtl="0"/>
            <a:r>
              <a:rPr lang="pt-BR"/>
              <a:t>MMM AAAA</a:t>
            </a:r>
          </a:p>
        </p:txBody>
      </p:sp>
      <p:sp>
        <p:nvSpPr>
          <p:cNvPr id="44" name="Espaço Reservado para Texto 40">
            <a:extLst>
              <a:ext uri="{FF2B5EF4-FFF2-40B4-BE49-F238E27FC236}">
                <a16:creationId xmlns:a16="http://schemas.microsoft.com/office/drawing/2014/main" id="{25927394-D1A0-C084-C689-F7A4EEE924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89586" y="2432435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600" spc="100" baseline="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9" name="Espaço Reservado para Texto 33">
            <a:extLst>
              <a:ext uri="{FF2B5EF4-FFF2-40B4-BE49-F238E27FC236}">
                <a16:creationId xmlns:a16="http://schemas.microsoft.com/office/drawing/2014/main" id="{08F0F1F2-0D4E-95EA-349B-D734163FD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6640222" y="4517644"/>
            <a:ext cx="1783080" cy="512064"/>
          </a:xfrm>
          <a:solidFill>
            <a:schemeClr val="accent4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2000" b="1" cap="all" spc="200" baseline="0"/>
            </a:lvl1pPr>
          </a:lstStyle>
          <a:p>
            <a:pPr lvl="0" rtl="0"/>
            <a:r>
              <a:rPr lang="pt-BR"/>
              <a:t>MMM AAAA</a:t>
            </a:r>
          </a:p>
        </p:txBody>
      </p:sp>
      <p:sp>
        <p:nvSpPr>
          <p:cNvPr id="46" name="Espaço Reservado para Texto 40">
            <a:extLst>
              <a:ext uri="{FF2B5EF4-FFF2-40B4-BE49-F238E27FC236}">
                <a16:creationId xmlns:a16="http://schemas.microsoft.com/office/drawing/2014/main" id="{B322E7EB-0174-5A8C-5BE3-F501B5670F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27392" y="3882136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600" spc="100" baseline="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6" name="Espaço Reservado para Texto 33">
            <a:extLst>
              <a:ext uri="{FF2B5EF4-FFF2-40B4-BE49-F238E27FC236}">
                <a16:creationId xmlns:a16="http://schemas.microsoft.com/office/drawing/2014/main" id="{36C15449-A445-41A6-EAD9-37446450CC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8862264" y="3072704"/>
            <a:ext cx="1783080" cy="512064"/>
          </a:xfrm>
          <a:solidFill>
            <a:schemeClr val="accent5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2000" b="1" cap="all" spc="200" baseline="0"/>
            </a:lvl1pPr>
          </a:lstStyle>
          <a:p>
            <a:pPr lvl="0" rtl="0"/>
            <a:r>
              <a:rPr lang="pt-BR"/>
              <a:t>MMM AAAA</a:t>
            </a:r>
          </a:p>
        </p:txBody>
      </p:sp>
      <p:sp>
        <p:nvSpPr>
          <p:cNvPr id="45" name="Espaço Reservado para Texto 40">
            <a:extLst>
              <a:ext uri="{FF2B5EF4-FFF2-40B4-BE49-F238E27FC236}">
                <a16:creationId xmlns:a16="http://schemas.microsoft.com/office/drawing/2014/main" id="{E6B7327B-EA3B-790D-AB08-0ED1D2FB40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35230" y="2437196"/>
            <a:ext cx="1796654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600" spc="100" baseline="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120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9070F102-837A-486A-0CD4-E957B66B8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31920"/>
            <a:ext cx="5470497" cy="292608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19FAF77-1797-C11F-A1A9-B351E30B37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215" y="0"/>
            <a:ext cx="4983785" cy="227685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pt-BR" sz="4800" spc="400" baseline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5157787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pt-BR" sz="2000" b="1" cap="all" spc="200" baseline="0"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5157787" cy="324746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pt-BR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pt-B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pt-B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pt-B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pt-BR" sz="1100" spc="10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438400"/>
            <a:ext cx="5183188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pt-BR" sz="2000" b="1" cap="all" spc="200" baseline="0"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800" y="2871216"/>
            <a:ext cx="5183188" cy="324746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pt-BR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pt-B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pt-B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pt-B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pt-BR" sz="1100" spc="10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rês 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AE1E66A3-7FD1-08A5-8B20-36C5331DCF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3650" y="4014216"/>
            <a:ext cx="5738350" cy="284378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464B067-71A6-CB30-BD46-5499FAAE00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458968" cy="29199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pt-BR" sz="4800" spc="400" baseline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pt-BR" sz="2000" b="1" cap="all" spc="200" baseline="0"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pt-BR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pt-B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pt-B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pt-B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pt-BR" sz="1100" spc="10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7408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pt-BR" sz="2000" b="1" cap="all" spc="200" baseline="0"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7408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pt-BR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pt-B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pt-B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pt-B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pt-BR" sz="1100" spc="10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Texto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83880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pt-BR" sz="2000" b="1" cap="all" spc="200" baseline="0"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3" name="Espaço Reservado para Conteúdo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83880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pt-BR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pt-B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pt-B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pt-B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pt-BR" sz="1100" spc="10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87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F5F45936-2436-D9FD-A05D-F3C70F90F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58530"/>
            <a:ext cx="4700016" cy="309947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DF862D5-CF3B-E45B-934F-ACEF42B35B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148072" cy="3436275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pt-BR" sz="4800" cap="all" spc="400" baseline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4" name="Espaço Reservado para Conteúdo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pt-BR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pt-BR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pt-BR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pt-BR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pt-BR" sz="1600" spc="10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88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79AFB71-7F33-280E-7877-06F4AFFF0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pt-BR" sz="80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pt-BR" dirty="0"/>
              <a:t>CLIQUE PARA EDITAR O ESTILO DO TÍTULO PRINCIPAL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3483864"/>
            <a:ext cx="10040112" cy="1280160"/>
          </a:xfrm>
        </p:spPr>
        <p:txBody>
          <a:bodyPr rtlCol="0"/>
          <a:lstStyle>
            <a:lvl1pPr marL="0" indent="0" algn="l">
              <a:buNone/>
              <a:defRPr lang="pt-BR" sz="2400" b="1" baseline="0">
                <a:latin typeface="+mn-lt"/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340355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3BDEDC48-AA67-6FC9-FF0E-CD3CB49A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pt-BR" sz="4800" spc="400" baseline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418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pt-BR" sz="3200">
                <a:latin typeface="+mj-lt"/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pt-BR" sz="3200"/>
            </a:lvl1pPr>
            <a:lvl2pPr>
              <a:defRPr lang="pt-BR" sz="2800"/>
            </a:lvl2pPr>
            <a:lvl3pPr>
              <a:defRPr lang="pt-BR" sz="2400"/>
            </a:lvl3pPr>
            <a:lvl4pPr>
              <a:defRPr lang="pt-BR" sz="2000"/>
            </a:lvl4pPr>
            <a:lvl5pPr>
              <a:defRPr lang="pt-BR" sz="2000"/>
            </a:lvl5pPr>
            <a:lvl6pPr>
              <a:defRPr lang="pt-BR" sz="2000"/>
            </a:lvl6pPr>
            <a:lvl7pPr>
              <a:defRPr lang="pt-BR" sz="2000"/>
            </a:lvl7pPr>
            <a:lvl8pPr>
              <a:defRPr lang="pt-BR" sz="2000"/>
            </a:lvl8pPr>
            <a:lvl9pPr>
              <a:defRPr lang="pt-BR" sz="20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pt-BR" sz="1600"/>
            </a:lvl1pPr>
            <a:lvl2pPr marL="457200" indent="0">
              <a:buNone/>
              <a:defRPr lang="pt-BR" sz="1400"/>
            </a:lvl2pPr>
            <a:lvl3pPr marL="914400" indent="0">
              <a:buNone/>
              <a:defRPr lang="pt-BR" sz="1200"/>
            </a:lvl3pPr>
            <a:lvl4pPr marL="1371600" indent="0">
              <a:buNone/>
              <a:defRPr lang="pt-BR" sz="1000"/>
            </a:lvl4pPr>
            <a:lvl5pPr marL="1828800" indent="0">
              <a:buNone/>
              <a:defRPr lang="pt-BR" sz="1000"/>
            </a:lvl5pPr>
            <a:lvl6pPr marL="2286000" indent="0">
              <a:buNone/>
              <a:defRPr lang="pt-BR" sz="1000"/>
            </a:lvl6pPr>
            <a:lvl7pPr marL="2743200" indent="0">
              <a:buNone/>
              <a:defRPr lang="pt-BR" sz="1000"/>
            </a:lvl7pPr>
            <a:lvl8pPr marL="3200400" indent="0">
              <a:buNone/>
              <a:defRPr lang="pt-BR" sz="1000"/>
            </a:lvl8pPr>
            <a:lvl9pPr marL="3657600" indent="0">
              <a:buNone/>
              <a:defRPr lang="pt-BR"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754AE8D-13E4-BDDA-7C36-A9E08FD0A0E8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CE37136-8479-8CDC-7EEB-030C1A8151EF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pt-BR" sz="3200">
                <a:latin typeface="+mj-lt"/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lang="pt-BR" sz="3200"/>
            </a:lvl1pPr>
            <a:lvl2pPr marL="457200" indent="0">
              <a:buNone/>
              <a:defRPr lang="pt-BR" sz="2800"/>
            </a:lvl2pPr>
            <a:lvl3pPr marL="914400" indent="0">
              <a:buNone/>
              <a:defRPr lang="pt-BR" sz="2400"/>
            </a:lvl3pPr>
            <a:lvl4pPr marL="1371600" indent="0">
              <a:buNone/>
              <a:defRPr lang="pt-BR" sz="2000"/>
            </a:lvl4pPr>
            <a:lvl5pPr marL="1828800" indent="0">
              <a:buNone/>
              <a:defRPr lang="pt-BR" sz="2000"/>
            </a:lvl5pPr>
            <a:lvl6pPr marL="2286000" indent="0">
              <a:buNone/>
              <a:defRPr lang="pt-BR" sz="2000"/>
            </a:lvl6pPr>
            <a:lvl7pPr marL="2743200" indent="0">
              <a:buNone/>
              <a:defRPr lang="pt-BR" sz="2000"/>
            </a:lvl7pPr>
            <a:lvl8pPr marL="3200400" indent="0">
              <a:buNone/>
              <a:defRPr lang="pt-BR" sz="2000"/>
            </a:lvl8pPr>
            <a:lvl9pPr marL="3657600" indent="0">
              <a:buNone/>
              <a:defRPr lang="pt-BR"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pt-BR" sz="1600"/>
            </a:lvl1pPr>
            <a:lvl2pPr marL="457200" indent="0">
              <a:buNone/>
              <a:defRPr lang="pt-BR" sz="1400"/>
            </a:lvl2pPr>
            <a:lvl3pPr marL="914400" indent="0">
              <a:buNone/>
              <a:defRPr lang="pt-BR" sz="1200"/>
            </a:lvl3pPr>
            <a:lvl4pPr marL="1371600" indent="0">
              <a:buNone/>
              <a:defRPr lang="pt-BR" sz="1000"/>
            </a:lvl4pPr>
            <a:lvl5pPr marL="1828800" indent="0">
              <a:buNone/>
              <a:defRPr lang="pt-BR" sz="1000"/>
            </a:lvl5pPr>
            <a:lvl6pPr marL="2286000" indent="0">
              <a:buNone/>
              <a:defRPr lang="pt-BR" sz="1000"/>
            </a:lvl6pPr>
            <a:lvl7pPr marL="2743200" indent="0">
              <a:buNone/>
              <a:defRPr lang="pt-BR" sz="1000"/>
            </a:lvl7pPr>
            <a:lvl8pPr marL="3200400" indent="0">
              <a:buNone/>
              <a:defRPr lang="pt-BR" sz="1000"/>
            </a:lvl8pPr>
            <a:lvl9pPr marL="3657600" indent="0">
              <a:buNone/>
              <a:defRPr lang="pt-BR"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DC6EFE9-BD9C-6124-823A-BD1C488321D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21B53473-DF27-C657-627F-ED66976E076B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D1D3B0F0-DE71-18AB-7957-4CFA29C3A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57290"/>
            <a:ext cx="5797296" cy="600071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04770F-E995-EF98-B4D1-9F13733EE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07199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pt-BR" sz="4800" cap="all" spc="400" baseline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4" name="Espaço Reservado para Conteúdo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pt-BR" sz="2400" b="1" spc="2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pt-BR" sz="24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pt-BR" sz="24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pt-BR" sz="24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pt-BR" sz="2400" spc="10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84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0328C38-4E83-27EA-9D01-DDDF73498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70576" y="3428234"/>
            <a:ext cx="6821424" cy="342976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270B91D-A39E-3D53-DBBB-DF836D19BE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54518" cy="5239512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pt-BR" sz="4800" cap="all" spc="400" baseline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4" name="Espaço Reservado para Conteúdo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pt-BR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pt-BR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pt-BR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pt-BR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pt-BR" sz="1600" spc="10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0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FEC1861-1570-5A6A-D3BA-4A17F008A5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pt-BR" sz="80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pt-BR" dirty="0"/>
              <a:t>CLIQUE PARA EDITAR O ESTILO DO TÍTULO PRINCIPAL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 rtlCol="0"/>
          <a:lstStyle>
            <a:lvl1pPr marL="0" indent="0" algn="l">
              <a:buNone/>
              <a:defRPr lang="pt-BR" sz="2400" b="1" baseline="0">
                <a:latin typeface="+mn-lt"/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437D9B2-AE86-9092-7072-0F717E3CA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55535"/>
            <a:ext cx="4727448" cy="32024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BF7E0A5-7E8E-4A90-B415-12984C7AB2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8245" y="0"/>
            <a:ext cx="5643755" cy="2313432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pt-BR" sz="4800" cap="all" spc="400" baseline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4" name="Espaço Reservado para Conteúdo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pt-BR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pt-BR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pt-BR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pt-BR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pt-BR" sz="1600" spc="10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0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EFA7995-D0F4-05F2-CDF1-463407E3B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31909" y="0"/>
            <a:ext cx="5160091" cy="404164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92D768B-E662-B315-7576-313DFCE2AB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127248"/>
            <a:ext cx="4162200" cy="373075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pt-BR" sz="4800" spc="400" baseline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2441448"/>
            <a:ext cx="10972800" cy="304495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pt-BR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pt-BR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pt-BR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pt-BR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pt-BR" sz="1100" spc="10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39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8303F0-A6CC-605A-D08C-4E4ED07C2F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196903" cy="361188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04458FB-E7BB-F476-4A31-9C5AA406E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02680" y="4079057"/>
            <a:ext cx="5989320" cy="2778943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651760"/>
            <a:ext cx="6309360" cy="1580714"/>
          </a:xfrm>
        </p:spPr>
        <p:txBody>
          <a:bodyPr lIns="91440" rIns="91440" rtlCol="0" anchor="t"/>
          <a:lstStyle>
            <a:lvl1pPr algn="l">
              <a:lnSpc>
                <a:spcPct val="100000"/>
              </a:lnSpc>
              <a:defRPr lang="pt-BR" sz="2800" cap="none" spc="200" baseline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94138E8D-4D76-2023-4B97-8ACB8894C5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3240" y="4232475"/>
            <a:ext cx="5775960" cy="333945"/>
          </a:xfrm>
        </p:spPr>
        <p:txBody>
          <a:bodyPr rtlCol="0"/>
          <a:lstStyle>
            <a:lvl1pPr marL="0" indent="0">
              <a:buNone/>
              <a:defRPr lang="pt-BR" sz="1800" spc="200" baseline="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7" name="Espaço Reservado para Texto 13">
            <a:extLst>
              <a:ext uri="{FF2B5EF4-FFF2-40B4-BE49-F238E27FC236}">
                <a16:creationId xmlns:a16="http://schemas.microsoft.com/office/drawing/2014/main" id="{D1FFE415-7AFC-D826-1BD1-1993DED3B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37922" y="3591339"/>
            <a:ext cx="1171575" cy="23876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pt-BR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pt-BR"/>
              <a:t>”</a:t>
            </a:r>
          </a:p>
        </p:txBody>
      </p:sp>
      <p:sp>
        <p:nvSpPr>
          <p:cNvPr id="18" name="Espaço Reservado para Texto 13">
            <a:extLst>
              <a:ext uri="{FF2B5EF4-FFF2-40B4-BE49-F238E27FC236}">
                <a16:creationId xmlns:a16="http://schemas.microsoft.com/office/drawing/2014/main" id="{0962DFC0-ADB3-684B-6F72-9C45BB48C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61" y="1982216"/>
            <a:ext cx="1171575" cy="2386584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pt-BR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pt-BR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30879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6C6FB24-160F-388E-8450-E5C970E243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4792"/>
            <a:ext cx="5359935" cy="5093208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D0AF7F25-1C65-DB7F-9FA3-300318BD4B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2085" y="0"/>
            <a:ext cx="2929915" cy="2752344"/>
          </a:xfrm>
          <a:prstGeom prst="rect">
            <a:avLst/>
          </a:prstGeom>
        </p:spPr>
      </p:pic>
      <p:sp>
        <p:nvSpPr>
          <p:cNvPr id="25" name="Título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pt-BR" sz="4800" spc="400" baseline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6" name="Espaço Reservado para Imagem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0120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pt-B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0" name="Espaço Reservado para Texto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956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Nome</a:t>
            </a:r>
          </a:p>
        </p:txBody>
      </p:sp>
      <p:sp>
        <p:nvSpPr>
          <p:cNvPr id="11" name="Espaço Reservado para Texto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8956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7" name="Espaço Reservado para Imagem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0752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pt-B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2" name="Espaço Reservado para Texto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29588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Nome</a:t>
            </a:r>
          </a:p>
        </p:txBody>
      </p:sp>
      <p:sp>
        <p:nvSpPr>
          <p:cNvPr id="13" name="Espaço Reservado para Texto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29588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8" name="Espaço Reservado para Imagem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4808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pt-B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4" name="Espaço Reservado para Texto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3644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Nome</a:t>
            </a:r>
          </a:p>
        </p:txBody>
      </p:sp>
      <p:sp>
        <p:nvSpPr>
          <p:cNvPr id="15" name="Espaço Reservado para Texto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644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9" name="Espaço Reservado para Imagem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98864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pt-B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6" name="Espaço Reservado para Texto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7700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Nome</a:t>
            </a:r>
          </a:p>
        </p:txBody>
      </p:sp>
      <p:sp>
        <p:nvSpPr>
          <p:cNvPr id="17" name="Espaço Reservado para Texto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700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B6A3FD7E-DF96-B9E4-8D70-DA62CC339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6265"/>
            <a:ext cx="5358384" cy="5091735"/>
          </a:xfrm>
          <a:prstGeom prst="rect">
            <a:avLst/>
          </a:prstGeom>
        </p:spPr>
      </p:pic>
      <p:sp>
        <p:nvSpPr>
          <p:cNvPr id="25" name="Título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pt-BR" sz="4800" spc="400" baseline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0" name="Espaço Reservado para Texto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pt-BR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Nome</a:t>
            </a:r>
          </a:p>
        </p:txBody>
      </p:sp>
      <p:sp>
        <p:nvSpPr>
          <p:cNvPr id="11" name="Espaço Reservado para Texto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pt-BR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28" name="Espaço Reservado para Texto 28">
            <a:extLst>
              <a:ext uri="{FF2B5EF4-FFF2-40B4-BE49-F238E27FC236}">
                <a16:creationId xmlns:a16="http://schemas.microsoft.com/office/drawing/2014/main" id="{739AFCF1-55F0-974F-0F5C-34444B290B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pt-BR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Nome</a:t>
            </a:r>
          </a:p>
        </p:txBody>
      </p:sp>
      <p:sp>
        <p:nvSpPr>
          <p:cNvPr id="29" name="Espaço Reservado para Texto 28">
            <a:extLst>
              <a:ext uri="{FF2B5EF4-FFF2-40B4-BE49-F238E27FC236}">
                <a16:creationId xmlns:a16="http://schemas.microsoft.com/office/drawing/2014/main" id="{77CF7DE5-8E6D-2C2C-A514-BAB6D4B6FF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7200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pt-BR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6" name="Espaço Reservado para Imagem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993392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pt-B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1" name="Espaço Reservado para Imagem 23">
            <a:extLst>
              <a:ext uri="{FF2B5EF4-FFF2-40B4-BE49-F238E27FC236}">
                <a16:creationId xmlns:a16="http://schemas.microsoft.com/office/drawing/2014/main" id="{DBA744D6-401F-C995-EF58-BD24A0DD8581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993392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pt-B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2" name="Espaço Reservado para Texto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18688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pt-BR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Nome</a:t>
            </a:r>
          </a:p>
        </p:txBody>
      </p:sp>
      <p:sp>
        <p:nvSpPr>
          <p:cNvPr id="13" name="Espaço Reservado para Texto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8688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pt-BR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30" name="Espaço Reservado para Texto 28">
            <a:extLst>
              <a:ext uri="{FF2B5EF4-FFF2-40B4-BE49-F238E27FC236}">
                <a16:creationId xmlns:a16="http://schemas.microsoft.com/office/drawing/2014/main" id="{B1201CED-247A-16CA-9F03-BF32393D3B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8688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pt-BR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Nome</a:t>
            </a:r>
          </a:p>
        </p:txBody>
      </p:sp>
      <p:sp>
        <p:nvSpPr>
          <p:cNvPr id="31" name="Espaço Reservado para Texto 28">
            <a:extLst>
              <a:ext uri="{FF2B5EF4-FFF2-40B4-BE49-F238E27FC236}">
                <a16:creationId xmlns:a16="http://schemas.microsoft.com/office/drawing/2014/main" id="{2D5FA954-036C-191F-7040-1848AB2BE3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18688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pt-BR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7" name="Espaço Reservado para Imagem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745736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pt-B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3" name="Espaço Reservado para Imagem 23">
            <a:extLst>
              <a:ext uri="{FF2B5EF4-FFF2-40B4-BE49-F238E27FC236}">
                <a16:creationId xmlns:a16="http://schemas.microsoft.com/office/drawing/2014/main" id="{8CFBAF86-D36B-F789-2C9C-78C6830B13C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4745736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pt-B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4" name="Espaço Reservado para Texto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6787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pt-BR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Nome</a:t>
            </a:r>
          </a:p>
        </p:txBody>
      </p:sp>
      <p:sp>
        <p:nvSpPr>
          <p:cNvPr id="15" name="Espaço Reservado para Texto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6787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pt-BR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32" name="Espaço Reservado para Texto 28">
            <a:extLst>
              <a:ext uri="{FF2B5EF4-FFF2-40B4-BE49-F238E27FC236}">
                <a16:creationId xmlns:a16="http://schemas.microsoft.com/office/drawing/2014/main" id="{6E32CE61-2D9B-C245-0D18-C33760B085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66787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pt-BR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Nome</a:t>
            </a:r>
          </a:p>
        </p:txBody>
      </p:sp>
      <p:sp>
        <p:nvSpPr>
          <p:cNvPr id="33" name="Espaço Reservado para Texto 28">
            <a:extLst>
              <a:ext uri="{FF2B5EF4-FFF2-40B4-BE49-F238E27FC236}">
                <a16:creationId xmlns:a16="http://schemas.microsoft.com/office/drawing/2014/main" id="{E4068D0A-21CD-897C-9CC1-0BFDAABBD4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66787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pt-BR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8" name="Espaço Reservado para Imagem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7498080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pt-B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C110D526-1AE4-5106-E956-0B2ED3A4D4BC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498080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pt-B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6" name="Espaço Reservado para Texto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2520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pt-BR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Nome</a:t>
            </a:r>
          </a:p>
        </p:txBody>
      </p:sp>
      <p:sp>
        <p:nvSpPr>
          <p:cNvPr id="17" name="Espaço Reservado para Texto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2520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pt-BR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34" name="Espaço Reservado para Texto 28">
            <a:extLst>
              <a:ext uri="{FF2B5EF4-FFF2-40B4-BE49-F238E27FC236}">
                <a16:creationId xmlns:a16="http://schemas.microsoft.com/office/drawing/2014/main" id="{3858F91A-46AA-AF23-2716-3B2B678BBE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2520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pt-BR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Nome</a:t>
            </a:r>
          </a:p>
        </p:txBody>
      </p:sp>
      <p:sp>
        <p:nvSpPr>
          <p:cNvPr id="35" name="Espaço Reservado para Texto 28">
            <a:extLst>
              <a:ext uri="{FF2B5EF4-FFF2-40B4-BE49-F238E27FC236}">
                <a16:creationId xmlns:a16="http://schemas.microsoft.com/office/drawing/2014/main" id="{EBC002F6-7435-833F-0E8B-30A53B0755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32520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pt-BR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9" name="Espaço Reservado para Imagem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0250424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pt-B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7" name="Espaço Reservado para Imagem 23">
            <a:extLst>
              <a:ext uri="{FF2B5EF4-FFF2-40B4-BE49-F238E27FC236}">
                <a16:creationId xmlns:a16="http://schemas.microsoft.com/office/drawing/2014/main" id="{2CBF8435-BD05-F386-4E6E-F2B6F6894FD7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10250424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pt-B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52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adrão de plano de fundo&#10;&#10;Descrição gerada automaticamente">
            <a:extLst>
              <a:ext uri="{FF2B5EF4-FFF2-40B4-BE49-F238E27FC236}">
                <a16:creationId xmlns:a16="http://schemas.microsoft.com/office/drawing/2014/main" id="{E020D11E-3FF2-1E7F-038B-4F9534916FE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60127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3104752"/>
            <a:ext cx="11430000" cy="2092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pt-BR"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pt-BR"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pt-BR"/>
              <a:t>&lt;##&gt;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1" r:id="rId4"/>
    <p:sldLayoutId id="2147483662" r:id="rId5"/>
    <p:sldLayoutId id="2147483665" r:id="rId6"/>
    <p:sldLayoutId id="2147483669" r:id="rId7"/>
    <p:sldLayoutId id="2147483658" r:id="rId8"/>
    <p:sldLayoutId id="2147483666" r:id="rId9"/>
    <p:sldLayoutId id="2147483668" r:id="rId10"/>
    <p:sldLayoutId id="2147483670" r:id="rId11"/>
    <p:sldLayoutId id="2147483653" r:id="rId12"/>
    <p:sldLayoutId id="2147483667" r:id="rId13"/>
    <p:sldLayoutId id="2147483661" r:id="rId14"/>
    <p:sldLayoutId id="2147483660" r:id="rId15"/>
    <p:sldLayoutId id="2147483655" r:id="rId16"/>
    <p:sldLayoutId id="2147483659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400" b="1" i="0" kern="1200" cap="all" spc="4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oftware.virtualmin.com/gpl/scripts/install.sh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956816"/>
            <a:ext cx="11113008" cy="90408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4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VPS(Virtual Private Server)</a:t>
            </a:r>
            <a:r>
              <a:rPr lang="pt-BR" sz="4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lang="pt-BR" sz="4800" spc="1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3144800" cy="90408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João Victor Mundel </a:t>
            </a:r>
          </a:p>
          <a:p>
            <a:pPr rtl="0"/>
            <a:r>
              <a:rPr lang="pt-BR" sz="1800" dirty="0">
                <a:latin typeface="Arial" panose="020B0604020202020204" pitchFamily="34" charset="0"/>
              </a:rPr>
              <a:t>Thomas Henrique Souza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5F4EFB8-B32B-E305-CA40-1BDEF9E3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VPS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70640A05-A075-B6F7-8485-59230584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2400" dirty="0"/>
              <a:t>Oque é?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602EF04-C343-BFD2-AB41-A620630757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0" i="0" dirty="0">
                <a:solidFill>
                  <a:srgbClr val="677389"/>
                </a:solidFill>
                <a:effectLst/>
                <a:latin typeface="inter"/>
              </a:rPr>
              <a:t>São servidores virtualizados em máquinas físicas e que apresentam performance superior à oferecida pelos serviços tradicionais de hospedagem. Eles entregam um bom desempenho a um preço mais acessível que o dos servidores dedicados.</a:t>
            </a:r>
            <a:endParaRPr lang="pt-BR" dirty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4A003396-B624-401E-50C6-C0BB01A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716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908720"/>
            <a:ext cx="10040112" cy="3435696"/>
          </a:xfrm>
        </p:spPr>
        <p:txBody>
          <a:bodyPr rtlCol="0" anchor="t">
            <a:noAutofit/>
          </a:bodyPr>
          <a:lstStyle>
            <a:defPPr>
              <a:defRPr lang="pt-BR"/>
            </a:defPPr>
          </a:lstStyle>
          <a:p>
            <a:pPr algn="l" rtl="0"/>
            <a:br>
              <a:rPr lang="pt-BR" sz="9600" spc="300" dirty="0">
                <a:ln w="28575">
                  <a:solidFill>
                    <a:schemeClr val="tx1"/>
                  </a:solidFill>
                </a:ln>
                <a:noFill/>
              </a:rPr>
            </a:br>
            <a:r>
              <a:rPr lang="pt-BR" sz="9600" spc="300" dirty="0">
                <a:ln w="28575">
                  <a:solidFill>
                    <a:schemeClr val="tx1"/>
                  </a:solidFill>
                </a:ln>
                <a:noFill/>
              </a:rPr>
              <a:t>Sistema operacional</a:t>
            </a:r>
          </a:p>
        </p:txBody>
      </p:sp>
    </p:spTree>
    <p:extLst>
      <p:ext uri="{BB962C8B-B14F-4D97-AF65-F5344CB8AC3E}">
        <p14:creationId xmlns:p14="http://schemas.microsoft.com/office/powerpoint/2010/main" val="3308071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C20A50E1-0D2E-D811-2F66-646B4778F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br>
              <a:rPr lang="pt-BR" dirty="0"/>
            </a:br>
            <a:r>
              <a:rPr lang="pt-BR" dirty="0"/>
              <a:t>Sistema operacional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DB94A10F-0A8C-333B-6C47-B4125180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4</a:t>
            </a:fld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DC68A88-5B44-0636-0837-1FDDF933FBB0}"/>
              </a:ext>
            </a:extLst>
          </p:cNvPr>
          <p:cNvSpPr txBox="1"/>
          <p:nvPr/>
        </p:nvSpPr>
        <p:spPr>
          <a:xfrm>
            <a:off x="983432" y="2708920"/>
            <a:ext cx="3672408" cy="236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>
                <a:solidFill>
                  <a:srgbClr val="2C2C2C"/>
                </a:solidFill>
                <a:effectLst/>
                <a:latin typeface="Helvetica" panose="020B0504020202030204" pitchFamily="34" charset="0"/>
                <a:ea typeface="Times New Roman" panose="02020603050405020304" pitchFamily="18" charset="0"/>
                <a:cs typeface="Helvetica" panose="020B0504020202030204" pitchFamily="34" charset="0"/>
              </a:rPr>
              <a:t>Memória Ram: 4gb</a:t>
            </a:r>
            <a:endParaRPr lang="pt-B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>
                <a:solidFill>
                  <a:srgbClr val="2C2C2C"/>
                </a:solidFill>
                <a:effectLst/>
                <a:latin typeface="Helvetica" panose="020B0504020202030204" pitchFamily="34" charset="0"/>
                <a:ea typeface="Times New Roman" panose="02020603050405020304" pitchFamily="18" charset="0"/>
                <a:cs typeface="Helvetica" panose="020B0504020202030204" pitchFamily="34" charset="0"/>
              </a:rPr>
              <a:t>Processador: FX8300 3.30Ghz</a:t>
            </a:r>
            <a:endParaRPr lang="pt-B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>
                <a:solidFill>
                  <a:srgbClr val="2C2C2C"/>
                </a:solidFill>
                <a:effectLst/>
                <a:latin typeface="Helvetica" panose="020B0504020202030204" pitchFamily="34" charset="0"/>
                <a:ea typeface="Times New Roman" panose="02020603050405020304" pitchFamily="18" charset="0"/>
                <a:cs typeface="Helvetica" panose="020B0504020202030204" pitchFamily="34" charset="0"/>
              </a:rPr>
              <a:t>Servidores: Ubuntu Server 64bits</a:t>
            </a:r>
            <a:endParaRPr lang="pt-B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>
                <a:solidFill>
                  <a:srgbClr val="2C2C2C"/>
                </a:solidFill>
                <a:effectLst/>
                <a:latin typeface="Helvetica" panose="020B0504020202030204" pitchFamily="34" charset="0"/>
                <a:ea typeface="Times New Roman" panose="02020603050405020304" pitchFamily="18" charset="0"/>
                <a:cs typeface="Helvetica" panose="020B0504020202030204" pitchFamily="34" charset="0"/>
              </a:rPr>
              <a:t>Firewalls: Padrão Ubuntu Server</a:t>
            </a:r>
            <a:endParaRPr lang="pt-B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>
                <a:solidFill>
                  <a:srgbClr val="2C2C2C"/>
                </a:solidFill>
                <a:effectLst/>
                <a:latin typeface="Helvetica" panose="020B0504020202030204" pitchFamily="34" charset="0"/>
                <a:ea typeface="Times New Roman" panose="02020603050405020304" pitchFamily="18" charset="0"/>
                <a:cs typeface="Helvetica" panose="020B0504020202030204" pitchFamily="34" charset="0"/>
              </a:rPr>
              <a:t>Switches: 0 </a:t>
            </a:r>
            <a:endParaRPr lang="pt-B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1800">
                <a:solidFill>
                  <a:srgbClr val="2C2C2C"/>
                </a:solidFill>
                <a:effectLst/>
                <a:latin typeface="Helvetica" panose="020B0504020202030204" pitchFamily="34" charset="0"/>
                <a:ea typeface="Times New Roman" panose="02020603050405020304" pitchFamily="18" charset="0"/>
                <a:cs typeface="Helvetica" panose="020B0504020202030204" pitchFamily="34" charset="0"/>
              </a:rPr>
              <a:t>Roteadores: 1 D-Link 300Mbps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B9813F6-9C71-6076-4AAF-EA1383477D49}"/>
              </a:ext>
            </a:extLst>
          </p:cNvPr>
          <p:cNvSpPr txBox="1"/>
          <p:nvPr/>
        </p:nvSpPr>
        <p:spPr>
          <a:xfrm>
            <a:off x="7007424" y="4703697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 err="1">
                <a:solidFill>
                  <a:srgbClr val="2C2C2C"/>
                </a:solidFill>
                <a:effectLst/>
                <a:latin typeface="Helvetica" panose="020B0504020202030204" pitchFamily="34" charset="0"/>
                <a:ea typeface="Times New Roman" panose="02020603050405020304" pitchFamily="18" charset="0"/>
                <a:cs typeface="Helvetica" panose="020B0504020202030204" pitchFamily="34" charset="0"/>
              </a:rPr>
              <a:t>VirtualMin</a:t>
            </a:r>
            <a:r>
              <a:rPr lang="pt-BR" sz="1800" dirty="0">
                <a:solidFill>
                  <a:srgbClr val="2C2C2C"/>
                </a:solidFill>
                <a:effectLst/>
                <a:latin typeface="Helvetica" panose="020B0504020202030204" pitchFamily="34" charset="0"/>
                <a:ea typeface="Times New Roman" panose="02020603050405020304" pitchFamily="18" charset="0"/>
                <a:cs typeface="Helvetica" panose="020B0504020202030204" pitchFamily="34" charset="0"/>
              </a:rPr>
              <a:t> (Gerenciamento de Servidor) e LAMP</a:t>
            </a:r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97B5264-61C3-909E-E467-1BB61FE41AA0}"/>
              </a:ext>
            </a:extLst>
          </p:cNvPr>
          <p:cNvSpPr txBox="1"/>
          <p:nvPr/>
        </p:nvSpPr>
        <p:spPr>
          <a:xfrm>
            <a:off x="576064" y="2064560"/>
            <a:ext cx="6096000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2C2C2C"/>
                </a:solidFill>
                <a:effectLst/>
                <a:latin typeface="Helvetica" panose="020B0504020202030204" pitchFamily="34" charset="0"/>
                <a:ea typeface="Times New Roman" panose="02020603050405020304" pitchFamily="18" charset="0"/>
                <a:cs typeface="Helvetica" panose="020B0504020202030204" pitchFamily="34" charset="0"/>
              </a:rPr>
              <a:t>Dados do computador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BBF9D91-FE37-1958-D0F7-BBA57168CCA6}"/>
              </a:ext>
            </a:extLst>
          </p:cNvPr>
          <p:cNvSpPr txBox="1"/>
          <p:nvPr/>
        </p:nvSpPr>
        <p:spPr>
          <a:xfrm>
            <a:off x="7007424" y="4066870"/>
            <a:ext cx="3888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2C2C2C"/>
                </a:solidFill>
                <a:effectLst/>
                <a:latin typeface="Helvetica" panose="020B0504020202030204" pitchFamily="34" charset="0"/>
                <a:ea typeface="Times New Roman" panose="02020603050405020304" pitchFamily="18" charset="0"/>
                <a:cs typeface="Helvetica" panose="020B0504020202030204" pitchFamily="34" charset="0"/>
              </a:rPr>
              <a:t>Tecnologia usada para o servidor </a:t>
            </a:r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2E69DD4-CDF8-8745-C03B-900B9B31BF83}"/>
              </a:ext>
            </a:extLst>
          </p:cNvPr>
          <p:cNvSpPr txBox="1"/>
          <p:nvPr/>
        </p:nvSpPr>
        <p:spPr>
          <a:xfrm>
            <a:off x="8468504" y="2059594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2C2C2C"/>
                </a:solidFill>
                <a:latin typeface="Helvetica" panose="020B0504020202030204" pitchFamily="34" charset="0"/>
              </a:rPr>
              <a:t>Sistema operacional usado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B0E3A92-7172-794A-FAA0-BB837475C0AC}"/>
              </a:ext>
            </a:extLst>
          </p:cNvPr>
          <p:cNvSpPr txBox="1"/>
          <p:nvPr/>
        </p:nvSpPr>
        <p:spPr>
          <a:xfrm>
            <a:off x="8447584" y="2560153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Ubuntu server 20.04</a:t>
            </a:r>
          </a:p>
        </p:txBody>
      </p:sp>
    </p:spTree>
    <p:extLst>
      <p:ext uri="{BB962C8B-B14F-4D97-AF65-F5344CB8AC3E}">
        <p14:creationId xmlns:p14="http://schemas.microsoft.com/office/powerpoint/2010/main" val="3054500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32" y="2348880"/>
            <a:ext cx="10040112" cy="3435696"/>
          </a:xfrm>
        </p:spPr>
        <p:txBody>
          <a:bodyPr rtlCol="0" anchor="t">
            <a:noAutofit/>
          </a:bodyPr>
          <a:lstStyle>
            <a:defPPr>
              <a:defRPr lang="pt-BR"/>
            </a:defPPr>
          </a:lstStyle>
          <a:p>
            <a:pPr algn="l" rtl="0"/>
            <a:r>
              <a:rPr lang="pt-BR" sz="9600" spc="300" dirty="0">
                <a:ln w="28575">
                  <a:solidFill>
                    <a:schemeClr val="tx1"/>
                  </a:solidFill>
                </a:ln>
                <a:noFill/>
              </a:rPr>
              <a:t>instalação</a:t>
            </a:r>
          </a:p>
        </p:txBody>
      </p:sp>
    </p:spTree>
    <p:extLst>
      <p:ext uri="{BB962C8B-B14F-4D97-AF65-F5344CB8AC3E}">
        <p14:creationId xmlns:p14="http://schemas.microsoft.com/office/powerpoint/2010/main" val="3439172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071DF4C-EB67-6575-7791-C347DD98D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Instalação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B6BA244-3A6A-5970-796B-08549B12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6</a:t>
            </a:fld>
            <a:endParaRPr lang="pt-BR" dirty="0"/>
          </a:p>
        </p:txBody>
      </p:sp>
      <p:pic>
        <p:nvPicPr>
          <p:cNvPr id="10" name="Imagem 9" descr="Texto&#10;&#10;Descrição gerada automaticamente">
            <a:extLst>
              <a:ext uri="{FF2B5EF4-FFF2-40B4-BE49-F238E27FC236}">
                <a16:creationId xmlns:a16="http://schemas.microsoft.com/office/drawing/2014/main" id="{2110302C-C51B-4FF9-5F2E-BEFC34180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" y="1092418"/>
            <a:ext cx="5646021" cy="3816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9FCDCA-EFFC-0582-08D4-32AC0B2EADAD}"/>
              </a:ext>
            </a:extLst>
          </p:cNvPr>
          <p:cNvSpPr txBox="1"/>
          <p:nvPr/>
        </p:nvSpPr>
        <p:spPr>
          <a:xfrm>
            <a:off x="551384" y="50883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Instalando </a:t>
            </a:r>
            <a:r>
              <a:rPr lang="pt-BR" dirty="0" err="1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pt-BR" sz="18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irtualmin</a:t>
            </a:r>
            <a:r>
              <a:rPr lang="pt-BR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(Painel de Controle pra VPS)</a:t>
            </a:r>
            <a:endParaRPr lang="pt-BR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9EB51F7-303A-DF43-6428-7642CD9CCC21}"/>
              </a:ext>
            </a:extLst>
          </p:cNvPr>
          <p:cNvSpPr txBox="1"/>
          <p:nvPr/>
        </p:nvSpPr>
        <p:spPr>
          <a:xfrm>
            <a:off x="7068108" y="1137344"/>
            <a:ext cx="4320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 download e a instalação do </a:t>
            </a:r>
            <a:r>
              <a:rPr lang="pt-BR" sz="180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Virtualmin</a:t>
            </a:r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474A724-84F4-DD0A-F38F-F969F236A631}"/>
              </a:ext>
            </a:extLst>
          </p:cNvPr>
          <p:cNvSpPr txBox="1"/>
          <p:nvPr/>
        </p:nvSpPr>
        <p:spPr>
          <a:xfrm>
            <a:off x="7464152" y="1632078"/>
            <a:ext cx="35283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spcAft>
                <a:spcPts val="500"/>
              </a:spcAft>
              <a:tabLst>
                <a:tab pos="457200" algn="l"/>
              </a:tabLst>
            </a:pPr>
            <a:r>
              <a:rPr lang="pt-BR" sz="1400" dirty="0">
                <a:solidFill>
                  <a:srgbClr val="5256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Baixe o script de instalação do </a:t>
            </a:r>
            <a:r>
              <a:rPr lang="pt-BR" sz="1400" dirty="0" err="1">
                <a:solidFill>
                  <a:srgbClr val="5256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Virtualmin</a:t>
            </a:r>
            <a:r>
              <a:rPr lang="pt-BR" sz="1400" dirty="0">
                <a:solidFill>
                  <a:srgbClr val="5256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pt-B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4B2B913-A0D2-BBCF-AB0E-27051121ED8B}"/>
              </a:ext>
            </a:extLst>
          </p:cNvPr>
          <p:cNvSpPr txBox="1"/>
          <p:nvPr/>
        </p:nvSpPr>
        <p:spPr>
          <a:xfrm>
            <a:off x="6168008" y="2308050"/>
            <a:ext cx="6817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spcAft>
                <a:spcPts val="500"/>
              </a:spcAft>
              <a:tabLst>
                <a:tab pos="457200" algn="l"/>
              </a:tabLst>
            </a:pPr>
            <a:r>
              <a:rPr lang="pt-BR" sz="1400" dirty="0">
                <a:solidFill>
                  <a:srgbClr val="5256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Defina o nome de domínio totalmente qualificado do servidor. Por exemplo:</a:t>
            </a:r>
            <a:endParaRPr lang="pt-B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98E84D3-42A4-5C0D-D065-455788212535}"/>
              </a:ext>
            </a:extLst>
          </p:cNvPr>
          <p:cNvSpPr txBox="1"/>
          <p:nvPr/>
        </p:nvSpPr>
        <p:spPr>
          <a:xfrm>
            <a:off x="8400798" y="3121223"/>
            <a:ext cx="2351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spcAft>
                <a:spcPts val="500"/>
              </a:spcAft>
              <a:tabLst>
                <a:tab pos="457200" algn="l"/>
              </a:tabLst>
            </a:pPr>
            <a:r>
              <a:rPr lang="pt-BR" sz="1400" dirty="0">
                <a:solidFill>
                  <a:srgbClr val="5256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Torne o script executável.</a:t>
            </a:r>
            <a:endParaRPr lang="pt-B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5DFF18A8-6951-9184-1191-529887C73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2944" y="3455958"/>
            <a:ext cx="148748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52566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52566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chmod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52566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52566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a+x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52566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52566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install.sh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2E82AE9-CAE8-6B3F-6491-FC0F0D3CC1CE}"/>
              </a:ext>
            </a:extLst>
          </p:cNvPr>
          <p:cNvSpPr txBox="1"/>
          <p:nvPr/>
        </p:nvSpPr>
        <p:spPr>
          <a:xfrm>
            <a:off x="8040216" y="2680017"/>
            <a:ext cx="26169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5256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$ </a:t>
            </a:r>
            <a:r>
              <a:rPr kumimoji="0" lang="pt-BR" altLang="pt-BR" sz="900" b="0" i="0" u="none" strike="noStrike" cap="none" normalizeH="0" baseline="0" dirty="0" err="1">
                <a:ln>
                  <a:noFill/>
                </a:ln>
                <a:solidFill>
                  <a:srgbClr val="5256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sudo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5256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pt-BR" altLang="pt-BR" sz="900" b="0" i="0" u="none" strike="noStrike" cap="none" normalizeH="0" baseline="0" dirty="0" err="1">
                <a:ln>
                  <a:noFill/>
                </a:ln>
                <a:solidFill>
                  <a:srgbClr val="5256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hostnamectl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5256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set-</a:t>
            </a:r>
            <a:r>
              <a:rPr kumimoji="0" lang="pt-BR" altLang="pt-BR" sz="900" b="0" i="0" u="none" strike="noStrike" cap="none" normalizeH="0" baseline="0" dirty="0" err="1">
                <a:ln>
                  <a:noFill/>
                </a:ln>
                <a:solidFill>
                  <a:srgbClr val="5256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hostname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5256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example.com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0B1B87CC-9E18-A50A-BDD3-BDF89E6C36A0}"/>
              </a:ext>
            </a:extLst>
          </p:cNvPr>
          <p:cNvSpPr txBox="1"/>
          <p:nvPr/>
        </p:nvSpPr>
        <p:spPr>
          <a:xfrm>
            <a:off x="7756988" y="1957868"/>
            <a:ext cx="59911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5256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$ </a:t>
            </a:r>
            <a:r>
              <a:rPr kumimoji="0" lang="pt-BR" altLang="pt-BR" sz="900" b="0" i="0" u="none" strike="noStrike" cap="none" normalizeH="0" baseline="0" dirty="0" err="1">
                <a:ln>
                  <a:noFill/>
                </a:ln>
                <a:solidFill>
                  <a:srgbClr val="5256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wget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5256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4"/>
              </a:rPr>
              <a:t>http://software.virtualmin.com/gpl/scripts/install.sh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4D30F3E-746C-7927-B5A7-730B621E4D7B}"/>
              </a:ext>
            </a:extLst>
          </p:cNvPr>
          <p:cNvSpPr txBox="1"/>
          <p:nvPr/>
        </p:nvSpPr>
        <p:spPr>
          <a:xfrm>
            <a:off x="7308436" y="3757188"/>
            <a:ext cx="4536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spcAft>
                <a:spcPts val="500"/>
              </a:spcAft>
              <a:tabLst>
                <a:tab pos="457200" algn="l"/>
              </a:tabLst>
            </a:pPr>
            <a:r>
              <a:rPr lang="pt-BR" sz="1400" dirty="0">
                <a:solidFill>
                  <a:srgbClr val="5256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Execute o script para instalar o </a:t>
            </a:r>
            <a:r>
              <a:rPr lang="pt-BR" sz="1400" dirty="0" err="1">
                <a:solidFill>
                  <a:srgbClr val="5256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Webmin</a:t>
            </a:r>
            <a:r>
              <a:rPr lang="pt-BR" sz="1400" dirty="0">
                <a:solidFill>
                  <a:srgbClr val="5256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e o </a:t>
            </a:r>
            <a:r>
              <a:rPr lang="pt-BR" sz="1400" dirty="0" err="1">
                <a:solidFill>
                  <a:srgbClr val="5256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Virtualmin</a:t>
            </a:r>
            <a:r>
              <a:rPr lang="pt-BR" sz="1800" dirty="0">
                <a:solidFill>
                  <a:srgbClr val="5256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pt-BR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9" name="Rectangle 6">
            <a:extLst>
              <a:ext uri="{FF2B5EF4-FFF2-40B4-BE49-F238E27FC236}">
                <a16:creationId xmlns:a16="http://schemas.microsoft.com/office/drawing/2014/main" id="{CE50DC27-08D0-CE8F-97E5-C7841685E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952" y="4245902"/>
            <a:ext cx="134347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52566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 sudo ./install.sh</a:t>
            </a:r>
            <a:r>
              <a:rPr kumimoji="0" lang="pt-BR" altLang="pt-B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075C6D9-3C66-E73B-7D6D-DFEAAF906D99}"/>
              </a:ext>
            </a:extLst>
          </p:cNvPr>
          <p:cNvSpPr txBox="1"/>
          <p:nvPr/>
        </p:nvSpPr>
        <p:spPr>
          <a:xfrm>
            <a:off x="7416504" y="4592912"/>
            <a:ext cx="4320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spcAft>
                <a:spcPts val="500"/>
              </a:spcAft>
              <a:tabLst>
                <a:tab pos="457200" algn="l"/>
              </a:tabLst>
            </a:pPr>
            <a:r>
              <a:rPr lang="pt-BR" sz="1400" dirty="0">
                <a:solidFill>
                  <a:srgbClr val="5256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Permita o acesso ao </a:t>
            </a:r>
            <a:r>
              <a:rPr lang="pt-BR" sz="1400" dirty="0" err="1">
                <a:solidFill>
                  <a:srgbClr val="5256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Virtualmin</a:t>
            </a:r>
            <a:r>
              <a:rPr lang="pt-BR" sz="1400" dirty="0">
                <a:solidFill>
                  <a:srgbClr val="5256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através do firewall.</a:t>
            </a:r>
            <a:endParaRPr lang="pt-B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16922909-5713-114D-B630-7EB5A54F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3432" y="5021660"/>
            <a:ext cx="155949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525666"/>
                </a:solidFill>
                <a:effectLst/>
                <a:latin typeface="Arial Unicode MS" panose="020B0604020202020204" pitchFamily="34" charset="-128"/>
                <a:ea typeface="Calibri" panose="020F0502020204030204" pitchFamily="34" charset="0"/>
                <a:cs typeface="Courier New" panose="02070309020205020404" pitchFamily="49" charset="0"/>
              </a:rPr>
              <a:t>$ sudo ufw allow 10000</a:t>
            </a:r>
            <a:r>
              <a:rPr kumimoji="0" lang="pt-BR" altLang="pt-B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E8BE12E-13EA-CD3D-BC0D-D0277BC60B7F}"/>
              </a:ext>
            </a:extLst>
          </p:cNvPr>
          <p:cNvSpPr txBox="1"/>
          <p:nvPr/>
        </p:nvSpPr>
        <p:spPr>
          <a:xfrm>
            <a:off x="6456040" y="5280697"/>
            <a:ext cx="6000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spcAft>
                <a:spcPts val="500"/>
              </a:spcAft>
              <a:tabLst>
                <a:tab pos="457200" algn="l"/>
              </a:tabLst>
            </a:pPr>
            <a:r>
              <a:rPr lang="pt-BR" sz="1400" dirty="0">
                <a:solidFill>
                  <a:srgbClr val="5256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Navegue até a porta 10000 no nome de domínio totalmente qualificado do servidor para acessar a Virtual Web Interface.</a:t>
            </a:r>
            <a:endParaRPr lang="pt-B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27ADD13B-5BCC-63BE-A5B6-59B1E2FEF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952" y="5888319"/>
            <a:ext cx="184752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525666"/>
                </a:solidFill>
                <a:effectLst/>
                <a:latin typeface="Arial Unicode MS" panose="020B0604020202020204" pitchFamily="34" charset="-128"/>
                <a:ea typeface="Calibri" panose="020F0502020204030204" pitchFamily="34" charset="0"/>
                <a:cs typeface="Courier New" panose="02070309020205020404" pitchFamily="49" charset="0"/>
              </a:rPr>
              <a:t>http://example.com:10000</a:t>
            </a:r>
            <a:r>
              <a:rPr kumimoji="0" lang="pt-BR" altLang="pt-B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267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071DF4C-EB67-6575-7791-C347DD98D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Funcionalidades do VIRTUALMIN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B6BA244-3A6A-5970-796B-08549B12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7</a:t>
            </a:fld>
            <a:endParaRPr lang="pt-BR" dirty="0"/>
          </a:p>
        </p:txBody>
      </p: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AE2A648A-6A9D-D7CC-5DFA-408767143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196752"/>
            <a:ext cx="5047554" cy="33338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4ABD735-D9EB-7190-B263-90DB337BB10E}"/>
              </a:ext>
            </a:extLst>
          </p:cNvPr>
          <p:cNvSpPr txBox="1"/>
          <p:nvPr/>
        </p:nvSpPr>
        <p:spPr>
          <a:xfrm>
            <a:off x="794612" y="4859281"/>
            <a:ext cx="3985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Instalação/Atualização de Aplicativos</a:t>
            </a:r>
          </a:p>
        </p:txBody>
      </p:sp>
      <p:pic>
        <p:nvPicPr>
          <p:cNvPr id="9" name="Imagem 8" descr="Interface gráfica do usuário, Aplicativo, Tabela&#10;&#10;Descrição gerada automaticamente">
            <a:extLst>
              <a:ext uri="{FF2B5EF4-FFF2-40B4-BE49-F238E27FC236}">
                <a16:creationId xmlns:a16="http://schemas.microsoft.com/office/drawing/2014/main" id="{6A4D9E6B-A4BC-2101-0514-A3427C096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147" y="2636912"/>
            <a:ext cx="4713495" cy="32129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F189FB5-AA98-F616-5D97-F6F8ECC77FFA}"/>
              </a:ext>
            </a:extLst>
          </p:cNvPr>
          <p:cNvSpPr txBox="1"/>
          <p:nvPr/>
        </p:nvSpPr>
        <p:spPr>
          <a:xfrm>
            <a:off x="7293409" y="1974685"/>
            <a:ext cx="3408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Gerenciar arquivos da máquina</a:t>
            </a:r>
          </a:p>
        </p:txBody>
      </p:sp>
    </p:spTree>
    <p:extLst>
      <p:ext uri="{BB962C8B-B14F-4D97-AF65-F5344CB8AC3E}">
        <p14:creationId xmlns:p14="http://schemas.microsoft.com/office/powerpoint/2010/main" val="1429956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071DF4C-EB67-6575-7791-C347DD98D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Funcionalidades do VIRTUALMIN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B6BA244-3A6A-5970-796B-08549B12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8</a:t>
            </a:fld>
            <a:endParaRPr lang="pt-BR" dirty="0"/>
          </a:p>
        </p:txBody>
      </p:sp>
      <p:pic>
        <p:nvPicPr>
          <p:cNvPr id="6" name="Imagem 5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C9F57A39-5AED-0C89-C666-BA46F99EE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439838"/>
            <a:ext cx="2911152" cy="381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FBD5BDF-B9EB-68EA-3AF4-AFFB939A9642}"/>
              </a:ext>
            </a:extLst>
          </p:cNvPr>
          <p:cNvSpPr txBox="1"/>
          <p:nvPr/>
        </p:nvSpPr>
        <p:spPr>
          <a:xfrm>
            <a:off x="-15230" y="4620418"/>
            <a:ext cx="4032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Opções de configuração do servidor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C0C34F6-7D7D-AE07-15E4-5AA3E0B2A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558" y="913555"/>
            <a:ext cx="4289648" cy="25237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D128073-CF00-08A0-16D9-2D4B4E0B8A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612" y="3799949"/>
            <a:ext cx="4398454" cy="2632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FF531408-D3BC-15E7-8967-CA9F342132A8}"/>
              </a:ext>
            </a:extLst>
          </p:cNvPr>
          <p:cNvSpPr txBox="1"/>
          <p:nvPr/>
        </p:nvSpPr>
        <p:spPr>
          <a:xfrm>
            <a:off x="7576093" y="3189556"/>
            <a:ext cx="4680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Painel em funcionamento em outra máquina</a:t>
            </a:r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71F80BD-6BED-A9BA-5507-FAE223A797CF}"/>
              </a:ext>
            </a:extLst>
          </p:cNvPr>
          <p:cNvSpPr txBox="1"/>
          <p:nvPr/>
        </p:nvSpPr>
        <p:spPr>
          <a:xfrm>
            <a:off x="3907554" y="3659538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Painel de Controle do servidor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2798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3632" y="1840984"/>
            <a:ext cx="7272808" cy="1299984"/>
          </a:xfrm>
        </p:spPr>
        <p:txBody>
          <a:bodyPr rtlCol="0" anchor="t">
            <a:noAutofit/>
          </a:bodyPr>
          <a:lstStyle>
            <a:defPPr>
              <a:defRPr lang="pt-BR"/>
            </a:defPPr>
          </a:lstStyle>
          <a:p>
            <a:pPr algn="l" rtl="0"/>
            <a:r>
              <a:rPr lang="pt-BR" sz="9600" spc="300" dirty="0">
                <a:ln w="28575">
                  <a:solidFill>
                    <a:schemeClr val="tx1"/>
                  </a:solidFill>
                </a:ln>
                <a:noFill/>
              </a:rPr>
              <a:t>OBRIGADO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8526" y="3356992"/>
            <a:ext cx="3216808" cy="521200"/>
          </a:xfrm>
        </p:spPr>
        <p:txBody>
          <a:bodyPr rtlCol="0" anchor="t">
            <a:normAutofit/>
          </a:bodyPr>
          <a:lstStyle>
            <a:defPPr>
              <a:defRPr lang="pt-BR"/>
            </a:defPPr>
          </a:lstStyle>
          <a:p>
            <a:pPr marL="0" indent="0" algn="l" rtl="0">
              <a:buNone/>
            </a:pPr>
            <a:r>
              <a:rPr lang="pt-BR" b="1" dirty="0"/>
              <a:t>Alguma pergunta?</a:t>
            </a:r>
          </a:p>
        </p:txBody>
      </p:sp>
    </p:spTree>
    <p:extLst>
      <p:ext uri="{BB962C8B-B14F-4D97-AF65-F5344CB8AC3E}">
        <p14:creationId xmlns:p14="http://schemas.microsoft.com/office/powerpoint/2010/main" val="6277310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Droplet">
      <a:dk1>
        <a:srgbClr val="000000"/>
      </a:dk1>
      <a:lt1>
        <a:srgbClr val="FFFFFF"/>
      </a:lt1>
      <a:dk2>
        <a:srgbClr val="0065A8"/>
      </a:dk2>
      <a:lt2>
        <a:srgbClr val="E7E6E6"/>
      </a:lt2>
      <a:accent1>
        <a:srgbClr val="FDCFFD"/>
      </a:accent1>
      <a:accent2>
        <a:srgbClr val="B6DFFF"/>
      </a:accent2>
      <a:accent3>
        <a:srgbClr val="8AE3A8"/>
      </a:accent3>
      <a:accent4>
        <a:srgbClr val="A69BFB"/>
      </a:accent4>
      <a:accent5>
        <a:srgbClr val="B5C3FF"/>
      </a:accent5>
      <a:accent6>
        <a:srgbClr val="73E9C4"/>
      </a:accent6>
      <a:hlink>
        <a:srgbClr val="0563C1"/>
      </a:hlink>
      <a:folHlink>
        <a:srgbClr val="954F72"/>
      </a:folHlink>
    </a:clrScheme>
    <a:fontScheme name="Custom 2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1140_TF34316244_Win32" id="{095685EF-E532-4189-89E6-D6C89B9ADCEB}" vid="{64C4DF81-521A-4752-B6ED-C23FBE0AB58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4FA603-F875-4A03-93C9-402691CFAD8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BCCC5ED-FDC5-47FC-8E7E-D334979F14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421B937-7172-47A3-B8EF-010B04CBBB9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tf34316244_win32</Template>
  <TotalTime>31</TotalTime>
  <Words>290</Words>
  <Application>Microsoft Office PowerPoint</Application>
  <PresentationFormat>Widescreen</PresentationFormat>
  <Paragraphs>58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Arial Unicode MS</vt:lpstr>
      <vt:lpstr>Arial</vt:lpstr>
      <vt:lpstr>Calibri</vt:lpstr>
      <vt:lpstr>Helvetica</vt:lpstr>
      <vt:lpstr>inter</vt:lpstr>
      <vt:lpstr>Times New Roman</vt:lpstr>
      <vt:lpstr>Tema do Office</vt:lpstr>
      <vt:lpstr> VPS(Virtual Private Server) </vt:lpstr>
      <vt:lpstr>VPS</vt:lpstr>
      <vt:lpstr> Sistema operacional</vt:lpstr>
      <vt:lpstr>Apresentação do PowerPoint</vt:lpstr>
      <vt:lpstr>instalação</vt:lpstr>
      <vt:lpstr>Apresentação do PowerPoint</vt:lpstr>
      <vt:lpstr>Apresentação do PowerPoint</vt:lpstr>
      <vt:lpstr>Apresentação do PowerPoint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VPS(Virtual Private Server) </dc:title>
  <dc:creator>Monitor Laboratório 2</dc:creator>
  <cp:lastModifiedBy>Monitor Laboratório 2</cp:lastModifiedBy>
  <cp:revision>2</cp:revision>
  <dcterms:created xsi:type="dcterms:W3CDTF">2022-11-23T23:13:54Z</dcterms:created>
  <dcterms:modified xsi:type="dcterms:W3CDTF">2022-11-23T23:57:10Z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